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Fira Sans" panose="020B0503050000020004" pitchFamily="34" charset="0"/>
      <p:regular r:id="rId10"/>
    </p:embeddedFont>
    <p:embeddedFont>
      <p:font typeface="Inconsolata Bold" pitchFamily="1" charset="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292E2D-2527-40CF-9FC3-194011B6D7F1}" v="17" dt="2025-05-13T09:55:11.0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6112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375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90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880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Financial Literacy: Empowering Economic Stability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Financial literacy means managing money wisely through budgeting, saving, and investing. It helps individuals make informed financial decisions and build economic independence.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2119"/>
            <a:ext cx="85046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Key Insights &amp;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878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Current Challenges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6901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Only 17% of adults in some developing countries are financially literate. Young and marginalized groups face higher risks.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24701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Complex financial products and limited education access worsen inequality.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2987873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Effective Initiatives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356901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Governments promote literacy via school programs, workshops, and online platforms.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86179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India’s RBI and SEBI run notable financial education campaigns.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29878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Recommendations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356901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Include financial literacy in school curriculums early 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437411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 technology to reach underserved populations.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72067" y="517921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Partner with private sector to simplify financial products.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8356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Financial AI Chatbots: Architecture &amp; Capabilities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500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presentation explores the architecture of financial AI chatbots.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6812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Learn how voice recognition and AI integrate for smarter financial assistance.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576858"/>
            <a:ext cx="7678579" cy="1308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Core Components of the Chatbot Architecture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2711" y="2199323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942023" y="2408634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API Integration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42023" y="2861310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Uses GROQ API key for secure AI query processing.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2711" y="3614976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942023" y="3824288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Speech Recognition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42023" y="4276963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Voice input captured and transcribed with Google Speech API.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2711" y="5030629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42023" y="5239941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Text-to-Speech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42023" y="5692616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pyttsx3 engine converts chatbot responses to natural speech.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32711" y="6446282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942023" y="6655594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Session Management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942023" y="7108269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Maintains conversation state and prompt history for context.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852" y="827127"/>
            <a:ext cx="7694295" cy="1294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Voice Interaction: Enabling Conversational Finance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52" y="2432209"/>
            <a:ext cx="1035487" cy="124253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70973" y="2639258"/>
            <a:ext cx="258877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Listening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070973" y="3086933"/>
            <a:ext cx="634817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Microphone receives real-time voice commands.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852" y="3674745"/>
            <a:ext cx="1035487" cy="124253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70973" y="3881795"/>
            <a:ext cx="258877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Recognition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070973" y="4329470"/>
            <a:ext cx="634817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Speech is transcribed using robust voice recognition.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852" y="4917281"/>
            <a:ext cx="1035487" cy="124253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70973" y="5124331"/>
            <a:ext cx="258877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Processing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070973" y="5572006"/>
            <a:ext cx="634817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Intent is interpreted by AI modules for financial queries.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4852" y="6159818"/>
            <a:ext cx="1035487" cy="124253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70973" y="6366867"/>
            <a:ext cx="258877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Response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2070973" y="6814542"/>
            <a:ext cx="6348174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Answers generated and spoken back through text-to-speech.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33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Concurrency &amp; Threading for Smooth UX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912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Async Speech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Speech synthesis runs on separate threads to prevent UI blocking.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2912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450919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Control Flags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Thread synchronization ensures clean start and stop of audio output.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018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5309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COM Initialization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9701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Windows COM interfaces initialized for thread-safe audio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2325"/>
            <a:ext cx="79376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Key Takeaways and Next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Financial Literacy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Chatbots simplify complex financial topics through conversation.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88080"/>
            <a:ext cx="3258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Integration Flexibility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Combines voice, AI, and session state for seamless experience.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Expand NLP capabilities and embed real-time market data.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542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Next steps include testing user interactions and scaling AI models.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343</Words>
  <Application>Microsoft Office PowerPoint</Application>
  <PresentationFormat>Custom</PresentationFormat>
  <Paragraphs>56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Fira Sans</vt:lpstr>
      <vt:lpstr>Inconsolata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ppruthviraj805@gmail.com</cp:lastModifiedBy>
  <cp:revision>2</cp:revision>
  <dcterms:created xsi:type="dcterms:W3CDTF">2025-05-13T09:46:56Z</dcterms:created>
  <dcterms:modified xsi:type="dcterms:W3CDTF">2025-05-13T13:40:08Z</dcterms:modified>
</cp:coreProperties>
</file>